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12192000" cy="68580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0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5E53B9-9D34-451B-8537-CB7286409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9EEE824-4068-4DAC-B1E0-0CEC3D559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6E79-5905-45C7-9729-A5148EB97AC8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80AF1A-89D0-4205-A835-F40E8C9F0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5975DFA-807F-4A35-97D5-22D9DB640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3390-BF77-4A01-B6DF-5195CDEC6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52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5CA9F0E-DB6C-4BEE-9A1B-45DCF0F6B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5E4C51-B586-4E9A-97C9-E046E1292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8B77E02-A6E7-4D3D-A375-EF7779CBE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16E79-5905-45C7-9729-A5148EB97AC8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098F68B-3CCD-4A7B-BBF7-1ACDDA23A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E3AD96-8373-4FF7-8D5B-4A61B5E6B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F3390-BF77-4A01-B6DF-5195CDEC6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08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outu.be/F2ORcoBoEe4?t=9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youtu.be/twjpcB6mXjk?t=3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youtube.com/watch?v=NwqEv7xdtkU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youtu.be/TPiA39udYHI?t=63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www.youtube.com/watch?v=QKETkAusN20&amp;t=2s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C9E18C3-72C6-4B91-9CA6-7ABF97FE3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68471BC-7329-49C6-B362-93D3B29EB6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24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24D9751-D009-4D0F-BDB0-4439FAE9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E9284743-2A41-41BB-96E8-0673C945471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04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30411A4-F2E1-4EF8-96FD-44DD2C31A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5E547EE-180F-4DB4-B7F3-04E2596FE4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27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345BD84-3E9A-4AC0-9375-E9EA273A0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56E9EC0-174B-4FB0-8275-3E62F9CFAF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33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DC5DF36-2916-41CD-B089-D9D0984C9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D9B91ED-2CC1-4320-81E1-D3768F27D54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43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5DABEDC-D945-4A0E-A0AD-75FACF11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C3036071-934A-49E0-ADEF-8BA02451FA0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99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95C63AB-D81F-4F5F-A4AA-FE5D63E05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437412D-4880-4F47-BE61-468D8A3F05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70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BCB721D-768D-4C3C-92A4-FA7D2E8C6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8FA6C6-EB43-4FAA-B802-770EA3EF0F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40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3FE8BF8-33D4-4201-BFC9-6A601CAF9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B7BEA7D-A830-488A-B963-E68F3755AA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76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5E03173-C1FB-40F1-B0F6-D4F61540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F4C3B04-4FF5-4EE1-BE76-89C0FE28D2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57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9815E09-54E7-40AB-91F2-2BA6C9F4F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042FC13-1CEF-4C73-9CA8-B66106546C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27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9C2FC4E-906E-4332-BE46-24834A707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401AFDE-7807-4C02-A392-16425BCCD5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88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F5D0634-1FA5-495C-A008-D70A6AF67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3815844D-EB56-45ED-A4E4-422A0472B0B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78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E3BF09E-F90E-47A3-92BD-42CFEB6D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1B573D6-FC62-4509-9009-EBFA524482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43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DAC62B7-A659-4A60-AE05-AEF283184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3FA19E5-0C36-482C-8E70-4590E18636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44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BAEBC946-1C2F-4E7E-B157-074FFF259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23C7B30-5136-4D1B-B2C8-02AD6ED09B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73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2595981-C475-4ADF-B1CD-55B21D53E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6BEA8B6-4F19-4F74-8C7A-36501D1E32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96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F9AC1C4-85B1-480C-ACF9-6A81EA22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D0FEDA-69B5-48F9-A041-E00F01A481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9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4CCE2DB-A3DF-44B3-AA36-1FE911152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547002-B38F-4E11-8897-0069958EDB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39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3E7540B-1B0E-4BE9-BB5C-E3B08F704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37B2821-9480-422F-B0A4-007A0B75D07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02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198AC6E-F487-46AE-AF01-FE336ECAE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E8FBABD-DF28-4612-87CF-77752631D5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499BFF6-30FF-4290-AA30-A2FA13F20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FAC2AD1-27A3-490B-8A1C-F851294F725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0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C7A4664-7B5C-401A-88CE-8A7C24BE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FA702B4-6674-48E5-A6BB-D5623B1661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99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06BD745-62C7-48DE-AE4F-245880D3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AD48BC1-C178-45E2-A73C-AFFA9A71F4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38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2A8E8D1-8FAF-4FC6-BBF8-203CA000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8791A2D-058B-4D27-8D9F-D3B31E46F1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730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20D1403-6BFE-4405-B6F3-861611B2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B6875AB-EE3B-4A05-BC1F-A0377CF864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361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BA94610-206E-4A86-B395-3AF8ED007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99B91D8-62FB-4DD0-AA37-441DBC9FB8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892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63B875E-F54E-47A3-982B-B636D49E9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EAEB24D1-7E8B-4383-ADAA-3418D2BD530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7204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E3F5BE3-96E4-4E27-846F-4247BB7EF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92A68F4-E534-4077-8EB6-BE3F13584F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864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A836736-5031-4403-A09A-78249F868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993E1A2-AD5B-4D09-9CC0-1BD508F964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499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97909B4-1AE7-4134-AE6F-3982A554D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62C2680-A6D6-47F0-AB1E-36CFC8555D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011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F6077FB-EBB6-4CE9-A885-2AF71022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FD70C89-14FF-4697-9A3B-55D0B30AB7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804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F48C1D1-0D1F-44C1-B61B-B4898F2A9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64967C-5DB7-481C-891D-528EBD96BC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87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967CAF2-2352-41C3-9C22-B95EA125D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AD8757B-D21A-4254-A249-EDC1A85924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682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CC3C5C6-1DD0-402A-8559-AD01EF48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19D40A52-89A1-4937-95B3-C0598A5AE45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34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AB3E710-07F6-4C6F-9293-224B4153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86E5BDD-C70E-4608-94ED-8CED0694FA9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269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E0B0111-9C4B-4ABF-AFE6-9E0C862B2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A0120E6-65DF-4B81-8AD1-F70C3CAA32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535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9441498-1781-4AAD-90CB-5DE4D71DC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FEBC2F-AA63-4C88-8945-64C5B076C9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8845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192675F-30A1-4E70-99E4-A50D77C8A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BF6D40-F4C0-4722-9D21-10CA0D15EC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308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4F96EE1-C002-4474-B83B-3907C091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9AA5880-E65C-4F16-9673-7C765AAD4E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9914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5D9B10A-6A6A-47EF-A8AC-48E19121A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A2979E6-874D-4275-8704-D91FE1481D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553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9348380-A204-4BEB-AC57-46539245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5F5231A-B03B-4D02-A95A-A82FB42E33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968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9B68342-A924-4ECD-9F06-B6FBC45A5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174396E-A476-45BD-B37D-470D1F7B97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67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B65AD56-AACB-46C2-9FE7-C81376F8E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83DCA0D-BA07-4D54-9622-AE64B10A6F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57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0BDDB1E-4BEB-445E-A1BB-EFD3D4D77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F59A4CE-1116-4D69-A0F1-3DF4421CB92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031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6E0421F-F6A4-4470-8E6F-3C9C8BC8F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1073752-C8E2-4EED-8451-F5C51361BC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789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2522A1C-ED6E-4199-8E28-B741B06FA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613038D-B08B-4F1E-B8F2-7186D94D8C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254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66BB3C8-ABC1-4B5D-81B0-0C3EB720E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8ED6C4D-2ABE-4512-813D-4396611540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642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863D10C-21AF-40CB-BA02-9EE073CD9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A628954-D433-4650-BF37-C01BB576CC0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266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15D97A3-4BE4-4D3A-85DA-7CBF66D82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F7F0F73-BC91-4DF6-BE65-2837034D3A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409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382358C-AB9B-4C1A-95E9-4172E29DF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38CD47-8C49-49E4-B434-91EFC713DC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7437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81C899E-2439-4286-8E92-70180C5A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1BA5258-E505-43F6-81BC-EFF7EAFA8F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2005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A8B5045-38AE-4D80-9C8F-CAFB66276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33B73F6-778F-4D62-B561-7232353C54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498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0002BAF-BAE7-43B7-BF22-3F092159D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CEFD858-27B6-47FA-8710-53623E206B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438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BB6DA56-E0B1-425A-A2AA-9E7220A1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3C1842D-13A2-4DFE-A969-992DBFA785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90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92E3EDA-3200-4BB9-8DED-6692C9196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E4F2A3E-A664-497A-8A5F-3C2D3C3BAA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900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D2451842-AA98-418D-BD79-ADB192AF8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1F0C95E-E9E5-46CA-910C-98C75DF441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242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9A50C881-EAD4-442D-A910-FB33C42F8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3B14027-5623-43D6-9C64-2C1C7C49D3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478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64A63E4-3AE2-4449-86F9-5F84029E6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7B73E28-5FE7-45C8-BED7-3E7497F3A2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1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E6ACA10-66E5-42E7-B8FB-A1A38F73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42C0501-0E15-4A55-9AFE-39968FC599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55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F08CBDF-199A-41C5-9E50-11A53F92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835B58B-DAC0-47AC-9895-9287C8D21D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6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D2512A3-3BA3-4A92-AB69-6956611E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6D6457D-BA50-4AEC-AD95-549D92BEDD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24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와이드스크린</PresentationFormat>
  <Paragraphs>0</Paragraphs>
  <Slides>62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62</vt:i4>
      </vt:variant>
    </vt:vector>
  </HeadingPairs>
  <TitlesOfParts>
    <vt:vector size="65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</cp:revision>
  <dcterms:created xsi:type="dcterms:W3CDTF">2025-04-02T08:23:30Z</dcterms:created>
  <dcterms:modified xsi:type="dcterms:W3CDTF">2025-04-02T08:33:00Z</dcterms:modified>
</cp:coreProperties>
</file>